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>
        <p:scale>
          <a:sx n="91" d="100"/>
          <a:sy n="91" d="100"/>
        </p:scale>
        <p:origin x="1350" y="8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F2D7-2C98-473D-932D-6C6F4BB42955}" type="datetimeFigureOut">
              <a:rPr lang="id-ID" smtClean="0"/>
              <a:t>27/03/2024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54731-7871-4FB3-B001-AEB17047761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47027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F2D7-2C98-473D-932D-6C6F4BB42955}" type="datetimeFigureOut">
              <a:rPr lang="id-ID" smtClean="0"/>
              <a:t>27/03/2024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54731-7871-4FB3-B001-AEB17047761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07328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F2D7-2C98-473D-932D-6C6F4BB42955}" type="datetimeFigureOut">
              <a:rPr lang="id-ID" smtClean="0"/>
              <a:t>27/03/2024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54731-7871-4FB3-B001-AEB17047761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35465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F2D7-2C98-473D-932D-6C6F4BB42955}" type="datetimeFigureOut">
              <a:rPr lang="id-ID" smtClean="0"/>
              <a:t>27/03/2024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54731-7871-4FB3-B001-AEB17047761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05179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F2D7-2C98-473D-932D-6C6F4BB42955}" type="datetimeFigureOut">
              <a:rPr lang="id-ID" smtClean="0"/>
              <a:t>27/03/2024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54731-7871-4FB3-B001-AEB17047761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52855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F2D7-2C98-473D-932D-6C6F4BB42955}" type="datetimeFigureOut">
              <a:rPr lang="id-ID" smtClean="0"/>
              <a:t>27/03/2024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54731-7871-4FB3-B001-AEB17047761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82569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F2D7-2C98-473D-932D-6C6F4BB42955}" type="datetimeFigureOut">
              <a:rPr lang="id-ID" smtClean="0"/>
              <a:t>27/03/2024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54731-7871-4FB3-B001-AEB17047761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90907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F2D7-2C98-473D-932D-6C6F4BB42955}" type="datetimeFigureOut">
              <a:rPr lang="id-ID" smtClean="0"/>
              <a:t>27/03/2024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54731-7871-4FB3-B001-AEB17047761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14998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F2D7-2C98-473D-932D-6C6F4BB42955}" type="datetimeFigureOut">
              <a:rPr lang="id-ID" smtClean="0"/>
              <a:t>27/03/2024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54731-7871-4FB3-B001-AEB17047761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60653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F2D7-2C98-473D-932D-6C6F4BB42955}" type="datetimeFigureOut">
              <a:rPr lang="id-ID" smtClean="0"/>
              <a:t>27/03/2024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54731-7871-4FB3-B001-AEB17047761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30694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F2D7-2C98-473D-932D-6C6F4BB42955}" type="datetimeFigureOut">
              <a:rPr lang="id-ID" smtClean="0"/>
              <a:t>27/03/2024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54731-7871-4FB3-B001-AEB17047761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69862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6F2D7-2C98-473D-932D-6C6F4BB42955}" type="datetimeFigureOut">
              <a:rPr lang="id-ID" smtClean="0"/>
              <a:t>27/03/2024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54731-7871-4FB3-B001-AEB17047761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32646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51"/>
            <a:ext cx="12192000" cy="1558636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4419600" y="1385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400" b="1" dirty="0" smtClean="0">
                <a:solidFill>
                  <a:schemeClr val="bg1"/>
                </a:solidFill>
              </a:rPr>
              <a:t>VISI &amp; MISI </a:t>
            </a:r>
          </a:p>
          <a:p>
            <a:pPr algn="ctr"/>
            <a:r>
              <a:rPr lang="en-US" sz="4400" b="1" dirty="0" smtClean="0">
                <a:solidFill>
                  <a:schemeClr val="bg1"/>
                </a:solidFill>
              </a:rPr>
              <a:t>PEMERINTAH KOTA SAMARINDA</a:t>
            </a:r>
            <a:endParaRPr lang="en-US" sz="4400" b="1" dirty="0" smtClean="0">
              <a:solidFill>
                <a:schemeClr val="bg1"/>
              </a:solidFill>
            </a:endParaRPr>
          </a:p>
        </p:txBody>
      </p:sp>
      <p:pic>
        <p:nvPicPr>
          <p:cNvPr id="1026" name="Picture 2" descr="https://samarindakota.go.id/img/logo-sht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2" y="197520"/>
            <a:ext cx="4064800" cy="1011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2248" y="1396936"/>
            <a:ext cx="116875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V I S I</a:t>
            </a:r>
          </a:p>
          <a:p>
            <a:pPr algn="ctr"/>
            <a:r>
              <a:rPr lang="en-US" sz="2800" b="1" u="sng" dirty="0" err="1"/>
              <a:t>Terwujudnya</a:t>
            </a:r>
            <a:r>
              <a:rPr lang="en-US" sz="2800" b="1" u="sng" dirty="0"/>
              <a:t> </a:t>
            </a:r>
            <a:r>
              <a:rPr lang="en-US" sz="2800" b="1" u="sng" dirty="0" err="1"/>
              <a:t>Samarinda</a:t>
            </a:r>
            <a:r>
              <a:rPr lang="en-US" sz="2800" b="1" u="sng" dirty="0"/>
              <a:t> </a:t>
            </a:r>
            <a:r>
              <a:rPr lang="en-US" sz="2800" b="1" u="sng" dirty="0" err="1"/>
              <a:t>Sebagai</a:t>
            </a:r>
            <a:r>
              <a:rPr lang="en-US" sz="2800" b="1" u="sng" dirty="0"/>
              <a:t> Kota </a:t>
            </a:r>
            <a:r>
              <a:rPr lang="en-US" sz="2800" b="1" u="sng" dirty="0" err="1"/>
              <a:t>Pusat</a:t>
            </a:r>
            <a:r>
              <a:rPr lang="en-US" sz="2800" b="1" u="sng" dirty="0"/>
              <a:t> </a:t>
            </a:r>
            <a:r>
              <a:rPr lang="en-US" sz="2800" b="1" u="sng" dirty="0" err="1"/>
              <a:t>Peradaban</a:t>
            </a:r>
            <a:endParaRPr lang="en-US" sz="2800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73572" y="2866961"/>
            <a:ext cx="5770180" cy="37240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M I S I</a:t>
            </a:r>
          </a:p>
          <a:p>
            <a:pPr algn="ctr"/>
            <a:endParaRPr lang="en-US" sz="1200" dirty="0"/>
          </a:p>
          <a:p>
            <a:pPr algn="ctr"/>
            <a:r>
              <a:rPr lang="en-US" sz="1400" dirty="0" smtClean="0"/>
              <a:t>1.Sumber </a:t>
            </a:r>
            <a:r>
              <a:rPr lang="en-US" sz="1400" dirty="0" err="1"/>
              <a:t>Daya</a:t>
            </a:r>
            <a:r>
              <a:rPr lang="en-US" sz="1400" dirty="0"/>
              <a:t> </a:t>
            </a:r>
            <a:r>
              <a:rPr lang="en-US" sz="1400" dirty="0" err="1"/>
              <a:t>Manusia</a:t>
            </a:r>
            <a:endParaRPr lang="en-US" sz="1400" dirty="0"/>
          </a:p>
          <a:p>
            <a:pPr algn="ctr"/>
            <a:r>
              <a:rPr lang="en-US" sz="1400" dirty="0" err="1"/>
              <a:t>Mewujudkan</a:t>
            </a:r>
            <a:r>
              <a:rPr lang="en-US" sz="1400" dirty="0"/>
              <a:t> </a:t>
            </a:r>
            <a:r>
              <a:rPr lang="en-US" sz="1400" dirty="0" err="1"/>
              <a:t>Warga</a:t>
            </a:r>
            <a:r>
              <a:rPr lang="en-US" sz="1400" dirty="0"/>
              <a:t> </a:t>
            </a:r>
            <a:r>
              <a:rPr lang="en-US" sz="1400" dirty="0" err="1"/>
              <a:t>kota</a:t>
            </a:r>
            <a:r>
              <a:rPr lang="en-US" sz="1400" dirty="0"/>
              <a:t> yang </a:t>
            </a:r>
            <a:r>
              <a:rPr lang="en-US" sz="1400" dirty="0" err="1"/>
              <a:t>religius</a:t>
            </a:r>
            <a:r>
              <a:rPr lang="en-US" sz="1400" dirty="0"/>
              <a:t>, </a:t>
            </a:r>
            <a:r>
              <a:rPr lang="en-US" sz="1400" dirty="0" err="1"/>
              <a:t>unggul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berbudaya</a:t>
            </a:r>
            <a:endParaRPr lang="en-US" sz="1400" dirty="0"/>
          </a:p>
          <a:p>
            <a:pPr algn="ctr"/>
            <a:r>
              <a:rPr lang="en-US" sz="1400" dirty="0" err="1"/>
              <a:t>Mewujudkan</a:t>
            </a:r>
            <a:r>
              <a:rPr lang="en-US" sz="1400" dirty="0"/>
              <a:t> </a:t>
            </a:r>
            <a:r>
              <a:rPr lang="en-US" sz="1400" dirty="0" err="1"/>
              <a:t>masyarakat</a:t>
            </a:r>
            <a:r>
              <a:rPr lang="en-US" sz="1400" dirty="0"/>
              <a:t> </a:t>
            </a:r>
            <a:r>
              <a:rPr lang="en-US" sz="1400" dirty="0" err="1"/>
              <a:t>madani</a:t>
            </a:r>
            <a:r>
              <a:rPr lang="en-US" sz="1400" dirty="0"/>
              <a:t> (civil society) </a:t>
            </a:r>
            <a:r>
              <a:rPr lang="en-US" sz="1400" dirty="0" err="1"/>
              <a:t>ditopong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sumberdaya</a:t>
            </a:r>
            <a:r>
              <a:rPr lang="en-US" sz="1400" dirty="0"/>
              <a:t> </a:t>
            </a:r>
            <a:r>
              <a:rPr lang="en-US" sz="1400" dirty="0" err="1"/>
              <a:t>manusia</a:t>
            </a:r>
            <a:r>
              <a:rPr lang="en-US" sz="1400" dirty="0"/>
              <a:t> </a:t>
            </a:r>
            <a:r>
              <a:rPr lang="en-US" sz="1400" dirty="0" err="1"/>
              <a:t>unggul</a:t>
            </a:r>
            <a:r>
              <a:rPr lang="en-US" sz="1400" dirty="0"/>
              <a:t>, </a:t>
            </a:r>
            <a:r>
              <a:rPr lang="en-US" sz="1400" dirty="0" err="1"/>
              <a:t>sehat</a:t>
            </a:r>
            <a:r>
              <a:rPr lang="en-US" sz="1400" dirty="0"/>
              <a:t> </a:t>
            </a:r>
            <a:r>
              <a:rPr lang="en-US" sz="1400" dirty="0" err="1"/>
              <a:t>jasman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rohani</a:t>
            </a:r>
            <a:r>
              <a:rPr lang="en-US" sz="1400" dirty="0"/>
              <a:t> </a:t>
            </a:r>
            <a:r>
              <a:rPr lang="en-US" sz="1400" dirty="0" err="1"/>
              <a:t>dalam</a:t>
            </a:r>
            <a:r>
              <a:rPr lang="en-US" sz="1400" dirty="0"/>
              <a:t> </a:t>
            </a:r>
            <a:r>
              <a:rPr lang="en-US" sz="1400" dirty="0" err="1"/>
              <a:t>kehidupan</a:t>
            </a:r>
            <a:r>
              <a:rPr lang="en-US" sz="1400" dirty="0"/>
              <a:t> yang </a:t>
            </a:r>
            <a:r>
              <a:rPr lang="en-US" sz="1400" dirty="0" err="1"/>
              <a:t>harmonis</a:t>
            </a:r>
            <a:r>
              <a:rPr lang="en-US" sz="1400" dirty="0"/>
              <a:t>, </a:t>
            </a:r>
            <a:r>
              <a:rPr lang="en-US" sz="1400" dirty="0" err="1"/>
              <a:t>egaliter</a:t>
            </a:r>
            <a:r>
              <a:rPr lang="en-US" sz="1400" dirty="0"/>
              <a:t> </a:t>
            </a:r>
            <a:r>
              <a:rPr lang="en-US" sz="1400" dirty="0" err="1"/>
              <a:t>serta</a:t>
            </a:r>
            <a:r>
              <a:rPr lang="en-US" sz="1400" dirty="0"/>
              <a:t> </a:t>
            </a:r>
            <a:r>
              <a:rPr lang="en-US" sz="1400" dirty="0" err="1"/>
              <a:t>relasi</a:t>
            </a:r>
            <a:r>
              <a:rPr lang="en-US" sz="1400" dirty="0"/>
              <a:t> yang </a:t>
            </a:r>
            <a:r>
              <a:rPr lang="en-US" sz="1400" dirty="0" err="1"/>
              <a:t>seimbang</a:t>
            </a:r>
            <a:r>
              <a:rPr lang="en-US" sz="1400" dirty="0"/>
              <a:t> </a:t>
            </a:r>
            <a:r>
              <a:rPr lang="en-US" sz="1400" dirty="0" err="1"/>
              <a:t>antar</a:t>
            </a:r>
            <a:r>
              <a:rPr lang="en-US" sz="1400" dirty="0"/>
              <a:t> </a:t>
            </a:r>
            <a:r>
              <a:rPr lang="en-US" sz="1400" dirty="0" err="1"/>
              <a:t>tiga</a:t>
            </a:r>
            <a:r>
              <a:rPr lang="en-US" sz="1400" dirty="0"/>
              <a:t> </a:t>
            </a:r>
            <a:r>
              <a:rPr lang="en-US" sz="1400" dirty="0" err="1"/>
              <a:t>pilar</a:t>
            </a:r>
            <a:r>
              <a:rPr lang="en-US" sz="1400" dirty="0"/>
              <a:t> (</a:t>
            </a:r>
            <a:r>
              <a:rPr lang="en-US" sz="1400" dirty="0" err="1"/>
              <a:t>masyarakat</a:t>
            </a:r>
            <a:r>
              <a:rPr lang="en-US" sz="1400" dirty="0"/>
              <a:t>, </a:t>
            </a:r>
            <a:r>
              <a:rPr lang="en-US" sz="1400" dirty="0" err="1"/>
              <a:t>negara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swasta</a:t>
            </a:r>
            <a:r>
              <a:rPr lang="en-US" sz="1400" dirty="0"/>
              <a:t>)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 smtClean="0"/>
              <a:t>2.Ekonomi </a:t>
            </a:r>
            <a:r>
              <a:rPr lang="en-US" sz="1400" dirty="0"/>
              <a:t>Kota</a:t>
            </a:r>
          </a:p>
          <a:p>
            <a:pPr algn="ctr"/>
            <a:r>
              <a:rPr lang="en-US" sz="1400" dirty="0" err="1"/>
              <a:t>Mewujudkan</a:t>
            </a:r>
            <a:r>
              <a:rPr lang="en-US" sz="1400" dirty="0"/>
              <a:t> </a:t>
            </a:r>
            <a:r>
              <a:rPr lang="en-US" sz="1400" dirty="0" err="1"/>
              <a:t>perekonomian</a:t>
            </a:r>
            <a:r>
              <a:rPr lang="en-US" sz="1400" dirty="0"/>
              <a:t> </a:t>
            </a:r>
            <a:r>
              <a:rPr lang="en-US" sz="1400" dirty="0" err="1"/>
              <a:t>kota</a:t>
            </a:r>
            <a:r>
              <a:rPr lang="en-US" sz="1400" dirty="0"/>
              <a:t> yang </a:t>
            </a:r>
            <a:r>
              <a:rPr lang="en-US" sz="1400" dirty="0" err="1"/>
              <a:t>maju</a:t>
            </a:r>
            <a:r>
              <a:rPr lang="en-US" sz="1400" dirty="0"/>
              <a:t>, </a:t>
            </a:r>
            <a:r>
              <a:rPr lang="en-US" sz="1400" dirty="0" err="1"/>
              <a:t>mandiri</a:t>
            </a:r>
            <a:r>
              <a:rPr lang="en-US" sz="1400" dirty="0"/>
              <a:t>, </a:t>
            </a:r>
            <a:r>
              <a:rPr lang="en-US" sz="1400" dirty="0" err="1"/>
              <a:t>berkerakyatan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berkeadilan</a:t>
            </a:r>
            <a:endParaRPr lang="en-US" sz="1400" dirty="0"/>
          </a:p>
          <a:p>
            <a:pPr algn="ctr"/>
            <a:r>
              <a:rPr lang="en-US" sz="1400" dirty="0" err="1"/>
              <a:t>Mewujudkan</a:t>
            </a:r>
            <a:r>
              <a:rPr lang="en-US" sz="1400" dirty="0"/>
              <a:t> </a:t>
            </a:r>
            <a:r>
              <a:rPr lang="en-US" sz="1400" dirty="0" err="1"/>
              <a:t>kemandirian</a:t>
            </a:r>
            <a:r>
              <a:rPr lang="en-US" sz="1400" dirty="0"/>
              <a:t> </a:t>
            </a:r>
            <a:r>
              <a:rPr lang="en-US" sz="1400" dirty="0" err="1"/>
              <a:t>ekonomi</a:t>
            </a:r>
            <a:r>
              <a:rPr lang="en-US" sz="1400" dirty="0"/>
              <a:t> </a:t>
            </a:r>
            <a:r>
              <a:rPr lang="en-US" sz="1400" dirty="0" err="1"/>
              <a:t>daerah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masyarakat</a:t>
            </a:r>
            <a:r>
              <a:rPr lang="en-US" sz="1400" dirty="0"/>
              <a:t> yang </a:t>
            </a:r>
            <a:r>
              <a:rPr lang="en-US" sz="1400" dirty="0" err="1"/>
              <a:t>ditandai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peningkatan</a:t>
            </a:r>
            <a:r>
              <a:rPr lang="en-US" sz="1400" dirty="0"/>
              <a:t> PAD, </a:t>
            </a:r>
            <a:r>
              <a:rPr lang="en-US" sz="1400" dirty="0" err="1"/>
              <a:t>berkurangnya</a:t>
            </a:r>
            <a:r>
              <a:rPr lang="en-US" sz="1400" dirty="0"/>
              <a:t> </a:t>
            </a:r>
            <a:r>
              <a:rPr lang="en-US" sz="1400" dirty="0" err="1"/>
              <a:t>angka</a:t>
            </a:r>
            <a:r>
              <a:rPr lang="en-US" sz="1400" dirty="0"/>
              <a:t> </a:t>
            </a:r>
            <a:r>
              <a:rPr lang="en-US" sz="1400" dirty="0" err="1"/>
              <a:t>pengangguran</a:t>
            </a:r>
            <a:r>
              <a:rPr lang="en-US" sz="1400" dirty="0"/>
              <a:t>, </a:t>
            </a:r>
            <a:r>
              <a:rPr lang="en-US" sz="1400" dirty="0" err="1"/>
              <a:t>berkembangnya</a:t>
            </a:r>
            <a:r>
              <a:rPr lang="en-US" sz="1400" dirty="0"/>
              <a:t> sector </a:t>
            </a:r>
            <a:r>
              <a:rPr lang="en-US" sz="1400" dirty="0" err="1"/>
              <a:t>riiil</a:t>
            </a:r>
            <a:r>
              <a:rPr lang="en-US" sz="1400" dirty="0"/>
              <a:t> di </a:t>
            </a:r>
            <a:r>
              <a:rPr lang="en-US" sz="1400" dirty="0" err="1"/>
              <a:t>luar</a:t>
            </a:r>
            <a:r>
              <a:rPr lang="en-US" sz="1400" dirty="0"/>
              <a:t> </a:t>
            </a:r>
            <a:r>
              <a:rPr lang="en-US" sz="1400" dirty="0" err="1"/>
              <a:t>pertambangan</a:t>
            </a:r>
            <a:r>
              <a:rPr lang="en-US" sz="1400" dirty="0"/>
              <a:t>, </a:t>
            </a:r>
            <a:r>
              <a:rPr lang="en-US" sz="1400" dirty="0" err="1"/>
              <a:t>munculnya</a:t>
            </a:r>
            <a:r>
              <a:rPr lang="en-US" sz="1400" dirty="0"/>
              <a:t> </a:t>
            </a:r>
            <a:r>
              <a:rPr lang="en-US" sz="1400" dirty="0" err="1"/>
              <a:t>ekonomi</a:t>
            </a:r>
            <a:r>
              <a:rPr lang="en-US" sz="1400" dirty="0"/>
              <a:t> </a:t>
            </a:r>
            <a:r>
              <a:rPr lang="en-US" sz="1400" dirty="0" err="1"/>
              <a:t>kreatif</a:t>
            </a:r>
            <a:r>
              <a:rPr lang="en-US" sz="1400" dirty="0"/>
              <a:t>, start up </a:t>
            </a:r>
            <a:r>
              <a:rPr lang="en-US" sz="1400" dirty="0" err="1"/>
              <a:t>dan</a:t>
            </a:r>
            <a:r>
              <a:rPr lang="en-US" sz="1400" dirty="0"/>
              <a:t> market place di era </a:t>
            </a:r>
            <a:r>
              <a:rPr lang="en-US" sz="1400" dirty="0" err="1"/>
              <a:t>revolusi</a:t>
            </a:r>
            <a:r>
              <a:rPr lang="en-US" sz="1400" dirty="0"/>
              <a:t> industry </a:t>
            </a:r>
            <a:r>
              <a:rPr lang="en-US" sz="1400" dirty="0" smtClean="0"/>
              <a:t>4.0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5896303" y="2681460"/>
            <a:ext cx="6295697" cy="418576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M I S I</a:t>
            </a:r>
          </a:p>
          <a:p>
            <a:pPr algn="ctr"/>
            <a:r>
              <a:rPr lang="en-US" sz="1400" dirty="0" smtClean="0"/>
              <a:t>3.Pemerintahan</a:t>
            </a:r>
            <a:endParaRPr lang="en-US" sz="1400" dirty="0"/>
          </a:p>
          <a:p>
            <a:pPr algn="ctr"/>
            <a:r>
              <a:rPr lang="en-US" sz="1400" dirty="0" err="1"/>
              <a:t>Mewujudkan</a:t>
            </a:r>
            <a:r>
              <a:rPr lang="en-US" sz="1400" dirty="0"/>
              <a:t> </a:t>
            </a:r>
            <a:r>
              <a:rPr lang="en-US" sz="1400" dirty="0" err="1"/>
              <a:t>Pemerintahan</a:t>
            </a:r>
            <a:r>
              <a:rPr lang="en-US" sz="1400" dirty="0"/>
              <a:t> yang </a:t>
            </a:r>
            <a:r>
              <a:rPr lang="en-US" sz="1400" dirty="0" err="1"/>
              <a:t>profesional</a:t>
            </a:r>
            <a:r>
              <a:rPr lang="en-US" sz="1400" dirty="0"/>
              <a:t>, </a:t>
            </a:r>
            <a:r>
              <a:rPr lang="en-US" sz="1400" dirty="0" err="1"/>
              <a:t>transparan</a:t>
            </a:r>
            <a:r>
              <a:rPr lang="en-US" sz="1400" dirty="0"/>
              <a:t>, </a:t>
            </a:r>
            <a:r>
              <a:rPr lang="en-US" sz="1400" dirty="0" err="1"/>
              <a:t>akuntable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bebas</a:t>
            </a:r>
            <a:r>
              <a:rPr lang="en-US" sz="1400" dirty="0"/>
              <a:t> </a:t>
            </a:r>
            <a:r>
              <a:rPr lang="en-US" sz="1400" dirty="0" err="1"/>
              <a:t>korupsi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memberi</a:t>
            </a:r>
            <a:r>
              <a:rPr lang="en-US" sz="1400" dirty="0"/>
              <a:t> </a:t>
            </a:r>
            <a:r>
              <a:rPr lang="en-US" sz="1400" dirty="0" err="1"/>
              <a:t>ruang</a:t>
            </a:r>
            <a:r>
              <a:rPr lang="en-US" sz="1400" dirty="0"/>
              <a:t> </a:t>
            </a:r>
            <a:r>
              <a:rPr lang="en-US" sz="1400" dirty="0" err="1"/>
              <a:t>bagi</a:t>
            </a:r>
            <a:r>
              <a:rPr lang="en-US" sz="1400" dirty="0"/>
              <a:t> </a:t>
            </a:r>
            <a:r>
              <a:rPr lang="en-US" sz="1400" dirty="0" err="1"/>
              <a:t>partisipasi</a:t>
            </a:r>
            <a:r>
              <a:rPr lang="en-US" sz="1400" dirty="0"/>
              <a:t> </a:t>
            </a:r>
            <a:r>
              <a:rPr lang="en-US" sz="1400" dirty="0" err="1"/>
              <a:t>masyarakat</a:t>
            </a:r>
            <a:endParaRPr lang="en-US" sz="1400" dirty="0"/>
          </a:p>
          <a:p>
            <a:pPr algn="ctr"/>
            <a:r>
              <a:rPr lang="en-US" sz="1400" dirty="0" err="1"/>
              <a:t>Mewujudkan</a:t>
            </a:r>
            <a:r>
              <a:rPr lang="en-US" sz="1400" dirty="0"/>
              <a:t> </a:t>
            </a:r>
            <a:r>
              <a:rPr lang="en-US" sz="1400" dirty="0" err="1"/>
              <a:t>tata</a:t>
            </a:r>
            <a:r>
              <a:rPr lang="en-US" sz="1400" dirty="0"/>
              <a:t> </a:t>
            </a:r>
            <a:r>
              <a:rPr lang="en-US" sz="1400" dirty="0" err="1"/>
              <a:t>kelola</a:t>
            </a:r>
            <a:r>
              <a:rPr lang="en-US" sz="1400" dirty="0"/>
              <a:t> </a:t>
            </a:r>
            <a:r>
              <a:rPr lang="en-US" sz="1400" dirty="0" err="1"/>
              <a:t>pemerintahan</a:t>
            </a:r>
            <a:r>
              <a:rPr lang="en-US" sz="1400" dirty="0"/>
              <a:t> yang </a:t>
            </a:r>
            <a:r>
              <a:rPr lang="en-US" sz="1400" dirty="0" err="1"/>
              <a:t>demokratis</a:t>
            </a:r>
            <a:r>
              <a:rPr lang="en-US" sz="1400" dirty="0"/>
              <a:t>, </a:t>
            </a:r>
            <a:r>
              <a:rPr lang="en-US" sz="1400" dirty="0" err="1"/>
              <a:t>transfaran</a:t>
            </a:r>
            <a:r>
              <a:rPr lang="en-US" sz="1400" dirty="0"/>
              <a:t>, </a:t>
            </a:r>
            <a:r>
              <a:rPr lang="en-US" sz="1400" dirty="0" err="1"/>
              <a:t>akuntabel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bebas</a:t>
            </a:r>
            <a:r>
              <a:rPr lang="en-US" sz="1400" dirty="0"/>
              <a:t> </a:t>
            </a:r>
            <a:r>
              <a:rPr lang="en-US" sz="1400" dirty="0" err="1"/>
              <a:t>korupsi</a:t>
            </a:r>
            <a:r>
              <a:rPr lang="en-US" sz="1400" dirty="0"/>
              <a:t>,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memberikan</a:t>
            </a:r>
            <a:r>
              <a:rPr lang="en-US" sz="1400" dirty="0"/>
              <a:t> </a:t>
            </a:r>
            <a:r>
              <a:rPr lang="en-US" sz="1400" dirty="0" err="1"/>
              <a:t>ruang</a:t>
            </a:r>
            <a:r>
              <a:rPr lang="en-US" sz="1400" dirty="0"/>
              <a:t> yang </a:t>
            </a:r>
            <a:r>
              <a:rPr lang="en-US" sz="1400" dirty="0" err="1"/>
              <a:t>luas</a:t>
            </a:r>
            <a:r>
              <a:rPr lang="en-US" sz="1400" dirty="0"/>
              <a:t> </a:t>
            </a:r>
            <a:r>
              <a:rPr lang="en-US" sz="1400" dirty="0" err="1"/>
              <a:t>bagi</a:t>
            </a:r>
            <a:r>
              <a:rPr lang="en-US" sz="1400" dirty="0"/>
              <a:t> </a:t>
            </a:r>
            <a:r>
              <a:rPr lang="en-US" sz="1400" dirty="0" err="1"/>
              <a:t>partisipasi</a:t>
            </a:r>
            <a:r>
              <a:rPr lang="en-US" sz="1400" dirty="0"/>
              <a:t> </a:t>
            </a:r>
            <a:r>
              <a:rPr lang="en-US" sz="1400" dirty="0" err="1"/>
              <a:t>masyarakat</a:t>
            </a:r>
            <a:r>
              <a:rPr lang="en-US" sz="1400" dirty="0"/>
              <a:t> </a:t>
            </a:r>
            <a:r>
              <a:rPr lang="en-US" sz="1400" dirty="0" err="1"/>
              <a:t>dalam</a:t>
            </a:r>
            <a:r>
              <a:rPr lang="en-US" sz="1400" dirty="0"/>
              <a:t> proses </a:t>
            </a:r>
            <a:r>
              <a:rPr lang="en-US" sz="1400" dirty="0" err="1"/>
              <a:t>perumusan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pengawasan</a:t>
            </a:r>
            <a:r>
              <a:rPr lang="en-US" sz="1400" dirty="0"/>
              <a:t> </a:t>
            </a:r>
            <a:r>
              <a:rPr lang="en-US" sz="1400" dirty="0" err="1"/>
              <a:t>kebijakan</a:t>
            </a:r>
            <a:endParaRPr lang="en-US" sz="1400" dirty="0"/>
          </a:p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4.Infrastruktur</a:t>
            </a:r>
            <a:endParaRPr lang="en-US" sz="1400" dirty="0"/>
          </a:p>
          <a:p>
            <a:pPr algn="ctr"/>
            <a:r>
              <a:rPr lang="en-US" sz="1400" dirty="0" err="1"/>
              <a:t>Mewujudkan</a:t>
            </a:r>
            <a:r>
              <a:rPr lang="en-US" sz="1400" dirty="0"/>
              <a:t> </a:t>
            </a:r>
            <a:r>
              <a:rPr lang="en-US" sz="1400" dirty="0" err="1"/>
              <a:t>Infrastruktur</a:t>
            </a:r>
            <a:r>
              <a:rPr lang="en-US" sz="1400" dirty="0"/>
              <a:t> yang </a:t>
            </a:r>
            <a:r>
              <a:rPr lang="en-US" sz="1400" dirty="0" err="1"/>
              <a:t>mantap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modern</a:t>
            </a:r>
          </a:p>
          <a:p>
            <a:pPr algn="ctr"/>
            <a:r>
              <a:rPr lang="en-US" sz="1400" dirty="0" err="1"/>
              <a:t>Mewujudkan</a:t>
            </a:r>
            <a:r>
              <a:rPr lang="en-US" sz="1400" dirty="0"/>
              <a:t> </a:t>
            </a:r>
            <a:r>
              <a:rPr lang="en-US" sz="1400" dirty="0" err="1"/>
              <a:t>pembangunan</a:t>
            </a:r>
            <a:r>
              <a:rPr lang="en-US" sz="1400" dirty="0"/>
              <a:t> </a:t>
            </a:r>
            <a:r>
              <a:rPr lang="en-US" sz="1400" dirty="0" err="1"/>
              <a:t>infrastruktur</a:t>
            </a:r>
            <a:r>
              <a:rPr lang="en-US" sz="1400" dirty="0"/>
              <a:t> yang </a:t>
            </a:r>
            <a:r>
              <a:rPr lang="en-US" sz="1400" dirty="0" err="1"/>
              <a:t>mantap</a:t>
            </a:r>
            <a:r>
              <a:rPr lang="en-US" sz="1400" dirty="0"/>
              <a:t>, modern, </a:t>
            </a:r>
            <a:r>
              <a:rPr lang="en-US" sz="1400" dirty="0" err="1"/>
              <a:t>nyaman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ramah</a:t>
            </a:r>
            <a:r>
              <a:rPr lang="en-US" sz="1400" dirty="0"/>
              <a:t> </a:t>
            </a:r>
            <a:r>
              <a:rPr lang="en-US" sz="1400" dirty="0" err="1"/>
              <a:t>lingkungan</a:t>
            </a:r>
            <a:r>
              <a:rPr lang="en-US" sz="1400" dirty="0"/>
              <a:t> </a:t>
            </a:r>
            <a:r>
              <a:rPr lang="en-US" sz="1400" dirty="0" err="1"/>
              <a:t>dalam</a:t>
            </a:r>
            <a:r>
              <a:rPr lang="en-US" sz="1400" dirty="0"/>
              <a:t> </a:t>
            </a:r>
            <a:r>
              <a:rPr lang="en-US" sz="1400" dirty="0" err="1"/>
              <a:t>konsep</a:t>
            </a:r>
            <a:r>
              <a:rPr lang="en-US" sz="1400" dirty="0"/>
              <a:t> SMART CITY yang </a:t>
            </a:r>
            <a:r>
              <a:rPr lang="en-US" sz="1400" dirty="0" err="1"/>
              <a:t>dicirikan</a:t>
            </a:r>
            <a:r>
              <a:rPr lang="en-US" sz="1400" dirty="0"/>
              <a:t> </a:t>
            </a:r>
            <a:r>
              <a:rPr lang="en-US" sz="1400" dirty="0" err="1"/>
              <a:t>pemanfaatn</a:t>
            </a:r>
            <a:r>
              <a:rPr lang="en-US" sz="1400" dirty="0"/>
              <a:t> </a:t>
            </a:r>
            <a:r>
              <a:rPr lang="en-US" sz="1400" dirty="0" err="1"/>
              <a:t>teknologi</a:t>
            </a:r>
            <a:r>
              <a:rPr lang="en-US" sz="1400" dirty="0"/>
              <a:t> </a:t>
            </a:r>
            <a:r>
              <a:rPr lang="en-US" sz="1400" dirty="0" err="1"/>
              <a:t>informasi</a:t>
            </a:r>
            <a:endParaRPr lang="en-US" sz="1400" dirty="0"/>
          </a:p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5.Lingkungan </a:t>
            </a:r>
            <a:r>
              <a:rPr lang="en-US" sz="1400" dirty="0"/>
              <a:t>Kota</a:t>
            </a:r>
          </a:p>
          <a:p>
            <a:pPr algn="ctr"/>
            <a:r>
              <a:rPr lang="en-US" sz="1400" dirty="0" err="1"/>
              <a:t>Mewujudkan</a:t>
            </a:r>
            <a:r>
              <a:rPr lang="en-US" sz="1400" dirty="0"/>
              <a:t> </a:t>
            </a:r>
            <a:r>
              <a:rPr lang="en-US" sz="1400" dirty="0" err="1"/>
              <a:t>kota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lingkungan</a:t>
            </a:r>
            <a:r>
              <a:rPr lang="en-US" sz="1400" dirty="0"/>
              <a:t> yang </a:t>
            </a:r>
            <a:r>
              <a:rPr lang="en-US" sz="1400" dirty="0" err="1"/>
              <a:t>aman</a:t>
            </a:r>
            <a:r>
              <a:rPr lang="en-US" sz="1400" dirty="0"/>
              <a:t>, </a:t>
            </a:r>
            <a:r>
              <a:rPr lang="en-US" sz="1400" dirty="0" err="1"/>
              <a:t>nyaman</a:t>
            </a:r>
            <a:r>
              <a:rPr lang="en-US" sz="1400" dirty="0"/>
              <a:t>, </a:t>
            </a:r>
            <a:r>
              <a:rPr lang="en-US" sz="1400" dirty="0" err="1"/>
              <a:t>harmoni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lestari</a:t>
            </a:r>
            <a:endParaRPr lang="en-US" sz="1400" dirty="0"/>
          </a:p>
          <a:p>
            <a:pPr algn="ctr"/>
            <a:r>
              <a:rPr lang="en-US" sz="1400" dirty="0" err="1"/>
              <a:t>Mewujudkan</a:t>
            </a:r>
            <a:r>
              <a:rPr lang="en-US" sz="1400" dirty="0"/>
              <a:t> </a:t>
            </a:r>
            <a:r>
              <a:rPr lang="en-US" sz="1400" dirty="0" err="1"/>
              <a:t>masyarakat</a:t>
            </a:r>
            <a:r>
              <a:rPr lang="en-US" sz="1400" dirty="0"/>
              <a:t> </a:t>
            </a:r>
            <a:r>
              <a:rPr lang="en-US" sz="1400" dirty="0" err="1"/>
              <a:t>religius</a:t>
            </a:r>
            <a:r>
              <a:rPr lang="en-US" sz="1400" dirty="0"/>
              <a:t>, </a:t>
            </a:r>
            <a:r>
              <a:rPr lang="en-US" sz="1400" dirty="0" err="1"/>
              <a:t>mengedepankan</a:t>
            </a:r>
            <a:r>
              <a:rPr lang="en-US" sz="1400" dirty="0"/>
              <a:t> </a:t>
            </a:r>
            <a:r>
              <a:rPr lang="en-US" sz="1400" dirty="0" err="1"/>
              <a:t>nilai-nilai</a:t>
            </a:r>
            <a:r>
              <a:rPr lang="en-US" sz="1400" dirty="0"/>
              <a:t> agama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memegang</a:t>
            </a:r>
            <a:r>
              <a:rPr lang="en-US" sz="1400" dirty="0"/>
              <a:t> </a:t>
            </a:r>
            <a:r>
              <a:rPr lang="en-US" sz="1400" dirty="0" err="1"/>
              <a:t>teguh</a:t>
            </a:r>
            <a:r>
              <a:rPr lang="en-US" sz="1400" dirty="0"/>
              <a:t> </a:t>
            </a:r>
            <a:r>
              <a:rPr lang="en-US" sz="1400" dirty="0" err="1"/>
              <a:t>tradisi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adat</a:t>
            </a:r>
            <a:r>
              <a:rPr lang="en-US" sz="1400" dirty="0"/>
              <a:t> </a:t>
            </a:r>
            <a:r>
              <a:rPr lang="en-US" sz="1400" dirty="0" err="1"/>
              <a:t>istiadat</a:t>
            </a:r>
            <a:r>
              <a:rPr lang="en-US" sz="1400" dirty="0"/>
              <a:t> </a:t>
            </a:r>
            <a:r>
              <a:rPr lang="en-US" sz="1400" dirty="0" err="1"/>
              <a:t>sebagai</a:t>
            </a:r>
            <a:r>
              <a:rPr lang="en-US" sz="1400" dirty="0"/>
              <a:t> </a:t>
            </a:r>
            <a:r>
              <a:rPr lang="en-US" sz="1400" dirty="0" err="1"/>
              <a:t>warisan</a:t>
            </a:r>
            <a:r>
              <a:rPr lang="en-US" sz="1400" dirty="0"/>
              <a:t> </a:t>
            </a:r>
            <a:r>
              <a:rPr lang="en-US" sz="1400" dirty="0" err="1"/>
              <a:t>leluhur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identitas</a:t>
            </a:r>
            <a:r>
              <a:rPr lang="en-US" sz="1400" dirty="0"/>
              <a:t> </a:t>
            </a:r>
            <a:r>
              <a:rPr lang="en-US" sz="1400" dirty="0" err="1"/>
              <a:t>bangsa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570471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956</TotalTime>
  <Words>231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Asus</cp:lastModifiedBy>
  <cp:revision>20</cp:revision>
  <dcterms:created xsi:type="dcterms:W3CDTF">2017-09-25T03:48:34Z</dcterms:created>
  <dcterms:modified xsi:type="dcterms:W3CDTF">2024-03-27T01:19:09Z</dcterms:modified>
</cp:coreProperties>
</file>